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3" r:id="rId15"/>
    <p:sldId id="274" r:id="rId16"/>
    <p:sldId id="268" r:id="rId17"/>
    <p:sldId id="269" r:id="rId18"/>
    <p:sldId id="275" r:id="rId19"/>
    <p:sldId id="272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00" y="-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8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9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3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0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1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1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7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F5A4-2F19-4954-A221-2F76F84EEF0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3814-EFE4-4F98-BB21-EE7770033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0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6325" y="292494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Кружок по познавательно-исследовательской деятельности в младшей </a:t>
            </a:r>
            <a:r>
              <a:rPr lang="ru-RU" sz="2000" b="1" dirty="0" smtClean="0">
                <a:solidFill>
                  <a:srgbClr val="0070C0"/>
                </a:solidFill>
              </a:rPr>
              <a:t>группе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616" y="1472046"/>
            <a:ext cx="54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«Маленькие исследователи»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240" y="5445224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2020-2021г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s://i.ytimg.com/vi/fJZJ4xFKQM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3743008"/>
            <a:ext cx="345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11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789" cy="6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leg\AppData\Local\Temp\Rar$DIa3004.45320\IMG_20210209_102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764704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Oleg\AppData\Local\Temp\Rar$DIa3004.42375\IMG_20210209_102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028265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32519" y="1477785"/>
            <a:ext cx="3960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Опыты с мукой, как получается тесто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98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789" cy="6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JOHF428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975729" y="692696"/>
            <a:ext cx="8002330" cy="446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6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4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leg\AppData\Local\Temp\Rar$DIa3004.48534\IMG_20210212_094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980728"/>
            <a:ext cx="4956043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834276" y="5157192"/>
            <a:ext cx="4008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Печенье из теста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(результат эксперимента с мукой)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5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4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leg\AppData\Local\Temp\Rar$DIa3004.34911\IMG_20210115_084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2060848"/>
            <a:ext cx="561662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208300" y="1268760"/>
            <a:ext cx="5625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Свойства бумаги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( тонкая бумага легко режется ножницами)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4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фото  кружок)\IMG_1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4" y="836712"/>
            <a:ext cx="5688632" cy="426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916592" y="5373215"/>
            <a:ext cx="607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Свойства бумаги: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(мнется, рвется, размокает в воде)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3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eg\Pictures\фото  кружок)\IMG_1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764704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171324" y="5291810"/>
            <a:ext cx="756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Эксперименты с тканью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( мнется, намокает в воде, но не рвется) 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5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leg\AppData\Local\Temp\Rar$DIa3004.25802\IMG_20210301_162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692696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Oleg\AppData\Local\Temp\Rar$DIa3004.3561\IMG_20210301_16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825552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673080" y="4869160"/>
            <a:ext cx="3425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Эксперименты с землей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Посадка рассады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2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4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leg\AppData\Local\Temp\Rar$DIa3004.13739\IMG_20210301_161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92696"/>
            <a:ext cx="6348212" cy="440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22917" y="5343599"/>
            <a:ext cx="6066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Участие родителей в экспериментировании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82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4" y="-20370"/>
            <a:ext cx="9906000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фото  кружок)\IMG_1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196752"/>
            <a:ext cx="3168352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eg\Pictures\фото  кружок)\IMG_1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764704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4848" y="5661248"/>
            <a:ext cx="5607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Продолжаем экспериментировать дома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2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4" y="-20370"/>
            <a:ext cx="9935764" cy="68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600" y="2276872"/>
            <a:ext cx="667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Спасибо за внимание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5168" y="529384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+mj-lt"/>
              </a:rPr>
              <a:t>в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оспитатели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Смирнова Н.А.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Шуваева В.А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5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0572" y="105273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Цель: </a:t>
            </a:r>
            <a:r>
              <a:rPr lang="ru-RU" sz="2000" dirty="0" smtClean="0">
                <a:solidFill>
                  <a:srgbClr val="0070C0"/>
                </a:solidFill>
              </a:rPr>
              <a:t>Развитие </a:t>
            </a:r>
            <a:r>
              <a:rPr lang="ru-RU" sz="2000" dirty="0">
                <a:solidFill>
                  <a:srgbClr val="0070C0"/>
                </a:solidFill>
              </a:rPr>
              <a:t>познавательных способностей у детей младшего дошкольного возраста по средствам опытно-экспериментальной </a:t>
            </a:r>
            <a:r>
              <a:rPr lang="ru-RU" sz="2000" dirty="0" smtClean="0">
                <a:solidFill>
                  <a:srgbClr val="0070C0"/>
                </a:solidFill>
              </a:rPr>
              <a:t>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4568" y="2348880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Задачи: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Познакомить </a:t>
            </a:r>
            <a:r>
              <a:rPr lang="ru-RU" dirty="0">
                <a:solidFill>
                  <a:srgbClr val="0070C0"/>
                </a:solidFill>
              </a:rPr>
              <a:t>детей младшего возраста с различными способами экспериментирования;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Формировать интерес к познавательной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Помочь детям овладеть простейшими техническими приемами работы  с различным видом материалов для экспериментирования;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Побуждать воспитанников  самостоятельно  развивать свой интерес к исследованиям, открытиям, применять техники экспериментирования на личном опыте;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 Познакомить родителей с предметно-развивающей средой для опытно-экспериментальной деятельности, стимулировать их совместное творчество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2279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8168" y="1700808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Ожидаемый результат: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Ф</a:t>
            </a:r>
            <a:r>
              <a:rPr lang="ru-RU" dirty="0" smtClean="0">
                <a:solidFill>
                  <a:srgbClr val="0070C0"/>
                </a:solidFill>
              </a:rPr>
              <a:t>ормирование </a:t>
            </a:r>
            <a:r>
              <a:rPr lang="ru-RU" dirty="0">
                <a:solidFill>
                  <a:srgbClr val="0070C0"/>
                </a:solidFill>
              </a:rPr>
              <a:t>у детей младшего дошкольного возраста знаний об экспериментальной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ладение </a:t>
            </a:r>
            <a:r>
              <a:rPr lang="ru-RU" dirty="0">
                <a:solidFill>
                  <a:srgbClr val="0070C0"/>
                </a:solidFill>
              </a:rPr>
              <a:t>дошкольниками простейшими техническими приемами работы  с различными элементами экспериментирования;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Ф</a:t>
            </a:r>
            <a:r>
              <a:rPr lang="ru-RU" dirty="0" smtClean="0">
                <a:solidFill>
                  <a:srgbClr val="0070C0"/>
                </a:solidFill>
              </a:rPr>
              <a:t>ормирование </a:t>
            </a:r>
            <a:r>
              <a:rPr lang="ru-RU" dirty="0">
                <a:solidFill>
                  <a:srgbClr val="0070C0"/>
                </a:solidFill>
              </a:rPr>
              <a:t>навыков постановки элементарных опытов и умения делать выводы на основе полученных результатов;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</a:t>
            </a:r>
            <a:r>
              <a:rPr lang="ru-RU" dirty="0" smtClean="0">
                <a:solidFill>
                  <a:srgbClr val="0070C0"/>
                </a:solidFill>
              </a:rPr>
              <a:t>овышение </a:t>
            </a:r>
            <a:r>
              <a:rPr lang="ru-RU" dirty="0">
                <a:solidFill>
                  <a:srgbClr val="0070C0"/>
                </a:solidFill>
              </a:rPr>
              <a:t>компетентности родителей воспитанников в вопросе опытно-экспериментальной деятельности, активное участие родителей в совместных творческих проектах.</a:t>
            </a:r>
          </a:p>
        </p:txBody>
      </p:sp>
    </p:spTree>
    <p:extLst>
      <p:ext uri="{BB962C8B-B14F-4D97-AF65-F5344CB8AC3E}">
        <p14:creationId xmlns:p14="http://schemas.microsoft.com/office/powerpoint/2010/main" val="28960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520" y="689788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+mj-lt"/>
              </a:rPr>
              <a:t>Пояснительная записка</a:t>
            </a:r>
          </a:p>
          <a:p>
            <a:r>
              <a:rPr lang="ru-RU" sz="1400" i="1" dirty="0"/>
              <a:t> </a:t>
            </a:r>
            <a:endParaRPr lang="ru-RU" sz="1400" dirty="0"/>
          </a:p>
          <a:p>
            <a:r>
              <a:rPr lang="ru-RU" sz="1400" dirty="0">
                <a:solidFill>
                  <a:srgbClr val="0070C0"/>
                </a:solidFill>
              </a:rPr>
              <a:t>Ребенок растет, стремится к самостоятельности, интересуется окружающим миром, где ему хочется все потрогать и попробовать.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Современные дети живут и развиваются в эпоху информатизации. В условиях быстро меняющейся жизни от человека требуется не только владение знаниями, но и в первую очередь умение добывать эти знания самому и оперировать ими, мыслить самостоятельно и творчески. Мы хотим видеть наших воспитанников любознательными, общительными, самостоятельными, творческими личностями, умеющими ориентироваться в окружающей обстановке, решать возникающие проблемы. Превращение ребенка в творческую личность зависит во многом от нас, педагогов, от технологии педагогического процесса, в связи с этим, одна из основных задач поддержать и развить в ребенке интерес к исследованиям, открытиям, создать необходимые для этого условия.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Деятельность экспериментирования пронизывает все сферы детской жизни, в том числе и игровую. Последняя возникает значительно позднее деятельности экспериментирования, но затем приобретает статус ведущей деятельности.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Проанализировав исследования Н.Н. Поддьякова, доктора психологических наук, который считает: что экспериментирование претендует на роль ведущей деятельности в период дошкольного детства, основу которого составляет познавательное ориентирование.  Потребность ребенка в новых впечатлениях лежит в основе возникновения и развития неистощимой исследовательской деятельности, направленной на познание окружающего мира. Чем разнообразнее и интереснее поисковая деятельность, тем больше новой информации получает ребенок, тем быстрее и полноценнее он развивается.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В процессе экспериментирования дошкольник получает возможность удовлетворить присущую ему любознательность, почувствовать себя ученым, исследователем, первооткрывателем. При этом взрослый – не учитель наставник, а равноправный партнёр, соучастник деятельности, что позволяет ребенку проявлять собственную исследовательскую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5073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8031" y="908720"/>
            <a:ext cx="852544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Приемы и методы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Экспериментирование как основной вид деятельности детей младшего дошкольного возраста.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Наглядность как ведущий педагогический метод (проведение опытов, рассматривание материала по экспериментированию, иллюстрации).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Дидактические игры и упражнения, способствующие освоению детьми свойств элементарного экспериментирования, развитие мелкой моторики (пальчиковые игры); игровые ситуации.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Демонстрация опытов в группе.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Метод сенсорного насыщения (без сенсорной основы немыслимо приобщение детей к художественной культуре).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Метод двигательной активности (физкультурные минутки, пальчиковые гимнастики и динамические паузы).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Слушание музыкальных произведений.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Метод сотворчества (с педагогом,  сверстниками).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Включение элементов творчества в занятиях педагога с детьми, в игровую и самостоятельную деятельность дошкольников.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Все методы используются в комплексе.</a:t>
            </a:r>
          </a:p>
          <a:p>
            <a:r>
              <a:rPr lang="ru-RU" sz="2000" b="1" dirty="0">
                <a:solidFill>
                  <a:srgbClr val="0070C0"/>
                </a:solidFill>
                <a:latin typeface="+mj-lt"/>
              </a:rPr>
              <a:t>Формы проведения 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беседы; постановка и решение вопросов проблемного характера; наблюдения;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моделирование (создание моделей об изменениях в неживой природе);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опыты;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фиксация результатов: наблюдений, опытов, экспериментов, трудовой деятельности;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подражание голосам и звукам природы;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использование художественного слова;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дидактические игры, игровые обучающие и творческие развивающие ситуации;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трудовые поручения,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5126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" y="-4868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leg\Pictures\vector-border-design-with-children-and-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5343" y="-7876256"/>
            <a:ext cx="504163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leg\Pictures\vector-teacher-and-students-experi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3900" y="-8639174"/>
            <a:ext cx="5400000" cy="35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cf3.ppt-online.org/files3/slide/h/HzsTUj4RYVEIprFD85iftOqWnZN03BwLu1cmby/slide-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7" y="1268760"/>
            <a:ext cx="465842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72189" y="45234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Опыты и эксперименты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54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eg\Pictures\фото  кружок)\IMG_1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91" y="1835064"/>
            <a:ext cx="5616624" cy="425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92560" y="11671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Опыт с красками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0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5" y="-4182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eg\Pictures\фото  кружок)\IMG_1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80" y="908721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Oleg\Pictures\фото  кружок)\IMG_1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3501188"/>
            <a:ext cx="3471820" cy="2603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614345" y="1412776"/>
            <a:ext cx="238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Лед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(свойства воды)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7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leg\Pictures\фото  кружок)\IMG_1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176424"/>
            <a:ext cx="3822474" cy="302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Oleg\Pictures\фото  кружок)\IMG_1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836712"/>
            <a:ext cx="4752528" cy="344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32520" y="472514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Изготовление и эксперименты с мыльными пузырями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0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343</Words>
  <Application>Microsoft Office PowerPoint</Application>
  <PresentationFormat>Лист A4 (210x297 мм)</PresentationFormat>
  <Paragraphs>60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13</cp:revision>
  <dcterms:created xsi:type="dcterms:W3CDTF">2021-03-12T03:58:36Z</dcterms:created>
  <dcterms:modified xsi:type="dcterms:W3CDTF">2021-03-21T08:28:26Z</dcterms:modified>
</cp:coreProperties>
</file>